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0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35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7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63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48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22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446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06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50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708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667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13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0EB0D-27E5-4440-915A-173BB609C5F1}" type="datetimeFigureOut">
              <a:rPr lang="nl-NL" smtClean="0"/>
              <a:t>23-5-2017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EE5F1-E178-1145-9CFF-417A173B269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154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://www.voedingscentrum.nl/encyclopedie/watergebruik.aspx" TargetMode="External"/><Relationship Id="rId5" Type="http://schemas.openxmlformats.org/officeDocument/2006/relationships/hyperlink" Target="https://www.cbs.nl/nl-nl/nieuws/2017/19/nederland-tweede-avocado-importeur-ter-wereld" TargetMode="External"/><Relationship Id="rId4" Type="http://schemas.openxmlformats.org/officeDocument/2006/relationships/hyperlink" Target="http://www.fao.org/faostat/en/#data/QC/visualiz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4a"/><Relationship Id="rId7" Type="http://schemas.openxmlformats.org/officeDocument/2006/relationships/image" Target="../media/image11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0427" y="-32585"/>
            <a:ext cx="10333024" cy="69024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791253"/>
            <a:ext cx="7772400" cy="1470025"/>
          </a:xfrm>
        </p:spPr>
        <p:txBody>
          <a:bodyPr/>
          <a:lstStyle/>
          <a:p>
            <a:r>
              <a:rPr lang="nl-NL" dirty="0" smtClean="0"/>
              <a:t>Avocado’s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tx1"/>
                </a:solidFill>
              </a:rPr>
              <a:t>Melissa Wijngaarden, Sven Van Dam en Nik Gabel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1" name="Audiobestand 1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"/>
    </mc:Choice>
    <mc:Fallback xmlns="">
      <p:transition spd="slow" advTm="5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Bronnen: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>
                <a:hlinkClick r:id="rId4"/>
              </a:rPr>
              <a:t>http://www.fao.org/faostat/en/#data/QC/visualize</a:t>
            </a:r>
            <a:endParaRPr lang="nl-NL" dirty="0" smtClean="0"/>
          </a:p>
          <a:p>
            <a:r>
              <a:rPr lang="nl-NL" dirty="0" smtClean="0">
                <a:hlinkClick r:id="rId5"/>
              </a:rPr>
              <a:t>https://www.cbs.nl/nl-nl/nieuws/2017/19/nederland-tweede-avocado-importeur-ter-wereld</a:t>
            </a:r>
            <a:endParaRPr lang="nl-NL" dirty="0" smtClean="0"/>
          </a:p>
          <a:p>
            <a:r>
              <a:rPr lang="nl-NL" dirty="0" smtClean="0">
                <a:hlinkClick r:id="rId6"/>
              </a:rPr>
              <a:t>http://www.voedingscentrum.nl/encyclopedie/watergebruik.aspx</a:t>
            </a:r>
            <a:endParaRPr lang="nl-NL" dirty="0" smtClean="0"/>
          </a:p>
          <a:p>
            <a:r>
              <a:rPr lang="nl-NL" dirty="0" smtClean="0"/>
              <a:t>http://</a:t>
            </a:r>
            <a:r>
              <a:rPr lang="nl-NL" dirty="0" err="1" smtClean="0"/>
              <a:t>www.fao.org</a:t>
            </a:r>
            <a:r>
              <a:rPr lang="nl-NL" dirty="0" smtClean="0"/>
              <a:t>/</a:t>
            </a:r>
            <a:r>
              <a:rPr lang="nl-NL" dirty="0" err="1" smtClean="0"/>
              <a:t>faostat</a:t>
            </a:r>
            <a:r>
              <a:rPr lang="nl-NL" dirty="0" smtClean="0"/>
              <a:t>/en/#data/TP/</a:t>
            </a:r>
            <a:r>
              <a:rPr lang="nl-NL" dirty="0" err="1" smtClean="0"/>
              <a:t>visualize</a:t>
            </a:r>
            <a:endParaRPr lang="nl-NL" dirty="0"/>
          </a:p>
        </p:txBody>
      </p:sp>
      <p:pic>
        <p:nvPicPr>
          <p:cNvPr id="9" name="Audiobesta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"/>
    </mc:Choice>
    <mc:Fallback xmlns="">
      <p:transition spd="slow" advTm="2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5"/>
          <a:srcRect l="1772" r="1772"/>
          <a:stretch>
            <a:fillRect/>
          </a:stretch>
        </p:blipFill>
        <p:spPr>
          <a:xfrm>
            <a:off x="213990" y="593530"/>
            <a:ext cx="8229600" cy="4525963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74" y="1272540"/>
            <a:ext cx="9144000" cy="558546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3657"/>
            <a:ext cx="9144000" cy="565910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990" y="1002340"/>
            <a:ext cx="9144000" cy="5422518"/>
          </a:xfrm>
          <a:prstGeom prst="rect">
            <a:avLst/>
          </a:prstGeom>
        </p:spPr>
      </p:pic>
      <p:pic>
        <p:nvPicPr>
          <p:cNvPr id="13" name="Audiobesta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0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8"/>
    </mc:Choice>
    <mc:Fallback xmlns="">
      <p:transition spd="slow" advTm="2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Scan_Dam%2c Sven van_13_31_22-05-2017.1 copy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252" r="-77252"/>
          <a:stretch>
            <a:fillRect/>
          </a:stretch>
        </p:blipFill>
        <p:spPr>
          <a:xfrm rot="16200000">
            <a:off x="-784954" y="-174911"/>
            <a:ext cx="10527448" cy="8607591"/>
          </a:xfrm>
        </p:spPr>
      </p:pic>
      <p:pic>
        <p:nvPicPr>
          <p:cNvPr id="10" name="Audiobestand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00" end="117.80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4"/>
    </mc:Choice>
    <mc:Fallback xmlns="">
      <p:transition spd="slow" advTm="19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Scan_Dam%2c Sven van_13_31_22-05-2017.2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78" r="-78378"/>
          <a:stretch>
            <a:fillRect/>
          </a:stretch>
        </p:blipFill>
        <p:spPr>
          <a:xfrm rot="16200000">
            <a:off x="-2665537" y="-74931"/>
            <a:ext cx="13877643" cy="7632169"/>
          </a:xfrm>
        </p:spPr>
      </p:pic>
      <p:pic>
        <p:nvPicPr>
          <p:cNvPr id="10" name="Audiobestand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00" end="36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9"/>
    </mc:Choice>
    <mc:Fallback xmlns="">
      <p:transition spd="slow" advTm="1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5"/>
          <a:srcRect t="2243" b="2243"/>
          <a:stretch>
            <a:fillRect/>
          </a:stretch>
        </p:blipFill>
        <p:spPr>
          <a:xfrm>
            <a:off x="308572" y="505893"/>
            <a:ext cx="8229600" cy="4525963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79" y="2148086"/>
            <a:ext cx="8547521" cy="68580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05893"/>
            <a:ext cx="9144000" cy="6698622"/>
          </a:xfrm>
          <a:prstGeom prst="rect">
            <a:avLst/>
          </a:prstGeom>
        </p:spPr>
      </p:pic>
      <p:pic>
        <p:nvPicPr>
          <p:cNvPr id="11" name="Audiobesta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00" end="481.92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33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4"/>
    </mc:Choice>
    <mc:Fallback xmlns="">
      <p:transition spd="slow" advTm="2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Scan_Dam%2c Sven van_13_31_22-05-2017.3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82" r="-77582"/>
          <a:stretch>
            <a:fillRect/>
          </a:stretch>
        </p:blipFill>
        <p:spPr>
          <a:xfrm rot="16200000">
            <a:off x="-2026418" y="-59455"/>
            <a:ext cx="12968614" cy="7132238"/>
          </a:xfrm>
        </p:spPr>
      </p:pic>
      <p:pic>
        <p:nvPicPr>
          <p:cNvPr id="9" name="Audiobestand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06.32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5"/>
    </mc:Choice>
    <mc:Fallback xmlns="">
      <p:transition spd="slow" advTm="15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Scan_Dam%2c Sven van_13_31_22-05-2017.5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657" r="-78657"/>
          <a:stretch>
            <a:fillRect/>
          </a:stretch>
        </p:blipFill>
        <p:spPr>
          <a:xfrm rot="16200000">
            <a:off x="-2621605" y="-301903"/>
            <a:ext cx="13682409" cy="7524798"/>
          </a:xfrm>
        </p:spPr>
      </p:pic>
      <p:pic>
        <p:nvPicPr>
          <p:cNvPr id="9" name="Audiobestand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2100.2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2"/>
    </mc:Choice>
    <mc:Fallback xmlns="">
      <p:transition spd="slow" advTm="2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 descr="Scan_Dam%2c Sven van_13_31_22-05-2017.4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15" r="-78315"/>
          <a:stretch>
            <a:fillRect/>
          </a:stretch>
        </p:blipFill>
        <p:spPr>
          <a:xfrm rot="16200000">
            <a:off x="-2663100" y="-437946"/>
            <a:ext cx="14467280" cy="7956447"/>
          </a:xfrm>
        </p:spPr>
      </p:pic>
      <p:pic>
        <p:nvPicPr>
          <p:cNvPr id="8" name="Audiobestand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700.2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4"/>
    </mc:Choice>
    <mc:Fallback xmlns="">
      <p:transition spd="slow" advTm="2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Hoe nu verder?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/>
          <a:srcRect t="1165" b="1165"/>
          <a:stretch>
            <a:fillRect/>
          </a:stretch>
        </p:blipFill>
        <p:spPr/>
      </p:pic>
      <p:pic>
        <p:nvPicPr>
          <p:cNvPr id="8" name="Audiobesta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62"/>
    </mc:Choice>
    <mc:Fallback xmlns="">
      <p:transition spd="slow" advTm="1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7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5.7"/>
</p:tagLst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32</Words>
  <Application>Microsoft Office PowerPoint</Application>
  <PresentationFormat>Diavoorstelling (4:3)</PresentationFormat>
  <Paragraphs>8</Paragraphs>
  <Slides>10</Slides>
  <Notes>0</Notes>
  <HiddenSlides>0</HiddenSlides>
  <MMClips>10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Office-thema</vt:lpstr>
      <vt:lpstr>Avocado’s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Hoe nu verder?</vt:lpstr>
      <vt:lpstr>Bronnen: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Avocado’s</dc:title>
  <dc:creator>Nik</dc:creator>
  <cp:lastModifiedBy>Melissa Wijngaarden</cp:lastModifiedBy>
  <cp:revision>18</cp:revision>
  <dcterms:created xsi:type="dcterms:W3CDTF">2017-05-22T11:37:29Z</dcterms:created>
  <dcterms:modified xsi:type="dcterms:W3CDTF">2017-05-23T21:07:01Z</dcterms:modified>
</cp:coreProperties>
</file>